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CC6A5-4253-46E1-9F08-6B284865D1A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94AD0-40EA-4091-BD09-813C63463F4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13968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МБДОУ </a:t>
            </a:r>
            <a:r>
              <a:rPr lang="ru-RU" sz="3600" dirty="0" err="1" smtClean="0">
                <a:solidFill>
                  <a:schemeClr val="tx2"/>
                </a:solidFill>
              </a:rPr>
              <a:t>Подсинский</a:t>
            </a:r>
            <a:r>
              <a:rPr lang="ru-RU" sz="3600" dirty="0" smtClean="0">
                <a:solidFill>
                  <a:schemeClr val="tx2"/>
                </a:solidFill>
              </a:rPr>
              <a:t> детский сад «Радуга»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5300" dirty="0" smtClean="0">
                <a:solidFill>
                  <a:schemeClr val="tx2"/>
                </a:solidFill>
              </a:rPr>
              <a:t>Проектная деятельность в средней группе А «</a:t>
            </a:r>
            <a:r>
              <a:rPr lang="ru-RU" sz="5300" dirty="0" err="1" smtClean="0">
                <a:solidFill>
                  <a:schemeClr val="tx2"/>
                </a:solidFill>
              </a:rPr>
              <a:t>Муравьишки</a:t>
            </a:r>
            <a:r>
              <a:rPr lang="ru-RU" sz="5300" dirty="0" smtClean="0">
                <a:solidFill>
                  <a:schemeClr val="tx2"/>
                </a:solidFill>
              </a:rPr>
              <a:t>»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Мищенко С.Б.</a:t>
            </a:r>
          </a:p>
          <a:p>
            <a:r>
              <a:rPr lang="ru-RU" dirty="0" smtClean="0"/>
              <a:t>Дворецких Е.В.</a:t>
            </a:r>
            <a:endParaRPr lang="ru-RU" dirty="0"/>
          </a:p>
        </p:txBody>
      </p:sp>
      <p:pic>
        <p:nvPicPr>
          <p:cNvPr id="4" name="Picture 9" descr="J02836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4398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99680"/>
            <a:ext cx="3563888" cy="25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Описание работы по проекту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Приступая к работе по проекту, требовало рассмотреть и изучит достаточно много психолого-педагогической, методической и художественной литературы, чтобы более доступно изучит Красную книгу. </a:t>
            </a:r>
            <a:r>
              <a:rPr lang="ru-RU" sz="1800" dirty="0" smtClean="0"/>
              <a:t>Была разработана </a:t>
            </a:r>
            <a:r>
              <a:rPr lang="ru-RU" sz="1800" smtClean="0"/>
              <a:t>и проведена ООД </a:t>
            </a:r>
            <a:r>
              <a:rPr lang="ru-RU" sz="1800" dirty="0" smtClean="0"/>
              <a:t>в соответствии с возрастом.</a:t>
            </a:r>
          </a:p>
          <a:p>
            <a:pPr marL="0" indent="0" algn="just">
              <a:buNone/>
            </a:pPr>
            <a:r>
              <a:rPr lang="ru-RU" sz="1800" dirty="0" smtClean="0"/>
              <a:t>Подобранны следующие материалы игровой  деятельности: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Дидактические игры: «Лесные обитатели занесенные в Красную книгу» (работа по схемам), «Кто чем питается?», «Кто где живет?», «Узнай по следу», «Найди пару» (звери и детеныши), «Выложи животного по контуру».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Пальчиковые игры-</a:t>
            </a:r>
            <a:r>
              <a:rPr lang="ru-RU" sz="1800" dirty="0" err="1" smtClean="0"/>
              <a:t>потешки</a:t>
            </a:r>
            <a:r>
              <a:rPr lang="ru-RU" sz="1800" dirty="0" smtClean="0"/>
              <a:t>: «Сидит белка на тележке», «Посадим цветы».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Подвижные игры: «Спит в берлоге крепко мишка», «Пчелы и медведи», «Гуси - лебеди». «Лиса и зайцы», «Звери и охотник».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Сюжетно-ролевая игра «Мы в библиотеке».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Работая по проекту основное внимание уделялось диким животным занесенным в Красную книгу. Поэтому проводились беседы по темам: «Животный мир моего края», «Как звери к зиме готовятся», «Травоядные и хищники».  Хорошо прошла работа рассказывание детьми о животных подготовленными с родителями: «Как лиса за зайцем охотилась» (придумывание сказок), «Рассказывание по картинка», «Не робей загадки отгадай скорей».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540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800" dirty="0" smtClean="0"/>
              <a:t>Не осталась без внимания продуктивная деятельность, детям были предложены различные варианты:  лепка и рисование животного, Сюжетное рисование «Кого встретил колобок», Конструирование из природного материала, изготовление </a:t>
            </a:r>
            <a:r>
              <a:rPr lang="ru-RU" sz="1800" dirty="0" err="1" smtClean="0"/>
              <a:t>колажа</a:t>
            </a:r>
            <a:r>
              <a:rPr lang="ru-RU" sz="1800" dirty="0" smtClean="0"/>
              <a:t> «Мое любимое животное», изготовление «Наша красная книга».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Дети познакомились и с новыми художественными произведениями: «Лиса и кувшин», «Заяц-хвастун», «Чудесные истории про зайца по имени Лек», </a:t>
            </a:r>
            <a:r>
              <a:rPr lang="ru-RU" sz="1800" dirty="0" err="1" smtClean="0"/>
              <a:t>Н.Аросьева</a:t>
            </a:r>
            <a:r>
              <a:rPr lang="ru-RU" sz="1800" dirty="0" smtClean="0"/>
              <a:t> и С. Черный «Волк», Братья Гримм «Заяц и еж», произведение хакасского писателя </a:t>
            </a:r>
            <a:r>
              <a:rPr lang="ru-RU" sz="1800" dirty="0" err="1" smtClean="0"/>
              <a:t>Кильчичакова</a:t>
            </a:r>
            <a:r>
              <a:rPr lang="ru-RU" sz="1800" dirty="0" smtClean="0"/>
              <a:t> «Сказка о хитрой лисе, Стихотворение </a:t>
            </a:r>
            <a:r>
              <a:rPr lang="ru-RU" sz="1800" dirty="0" err="1" smtClean="0"/>
              <a:t>В.Майнагашева</a:t>
            </a:r>
            <a:r>
              <a:rPr lang="ru-RU" sz="1800" dirty="0" smtClean="0"/>
              <a:t> «Плач зайчика». Просмотр мультфильма из серии </a:t>
            </a:r>
            <a:r>
              <a:rPr lang="ru-RU" sz="1800" dirty="0" err="1" smtClean="0"/>
              <a:t>Смешариков</a:t>
            </a:r>
            <a:r>
              <a:rPr lang="ru-RU" sz="1800" dirty="0" smtClean="0"/>
              <a:t> «Красная книга».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Итогом проекта стала презентация проекта для детей старших групп «Моя красная книга».</a:t>
            </a:r>
            <a:endParaRPr lang="ru-RU" sz="1200" dirty="0" smtClean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</a:t>
            </a:r>
          </a:p>
          <a:p>
            <a:pPr marL="0" indent="0" algn="just">
              <a:buNone/>
            </a:pPr>
            <a:r>
              <a:rPr lang="ru-RU" sz="1400" dirty="0" smtClean="0"/>
              <a:t>            Поделки из природного материала                         Рисование  по контору «Мое любимое животное»</a:t>
            </a:r>
            <a:endParaRPr lang="ru-RU" sz="1400" dirty="0"/>
          </a:p>
        </p:txBody>
      </p:sp>
      <p:pic>
        <p:nvPicPr>
          <p:cNvPr id="2050" name="Picture 2" descr="C:\Users\ПК\Desktop\Новая папка (4)\DSC0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4" y="4437112"/>
            <a:ext cx="2880320" cy="18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Новая папка (4)\DSC012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/>
          <a:stretch/>
        </p:blipFill>
        <p:spPr bwMode="auto">
          <a:xfrm>
            <a:off x="5308832" y="4443328"/>
            <a:ext cx="2996773" cy="18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Оказание помощи в изготовлении «Красной книги»                                          Просмотр видео фильма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Колаж</a:t>
            </a:r>
            <a:r>
              <a:rPr lang="ru-RU" sz="1400" dirty="0" smtClean="0"/>
              <a:t> «Жизнь диких животных»                    Полезные книжки                                      Выставка работ         </a:t>
            </a:r>
            <a:endParaRPr lang="ru-RU" sz="1400" dirty="0"/>
          </a:p>
        </p:txBody>
      </p:sp>
      <p:pic>
        <p:nvPicPr>
          <p:cNvPr id="3074" name="Picture 2" descr="C:\Users\ПК\Desktop\Новая папка (4)\DSC012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/>
          <a:stretch/>
        </p:blipFill>
        <p:spPr bwMode="auto">
          <a:xfrm>
            <a:off x="6228184" y="3772733"/>
            <a:ext cx="2744338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Новая папка (4)\DSC01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9470"/>
            <a:ext cx="2832041" cy="21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Новая папка (4)\DSC01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75" y="801097"/>
            <a:ext cx="2869872" cy="21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Новая папка (4)\DSC01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57244"/>
            <a:ext cx="2869873" cy="20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Новая папка (4)\DSC01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15" y="3772733"/>
            <a:ext cx="278483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К\Desktop\Новая папка (4)\DSC012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9470"/>
            <a:ext cx="2769846" cy="20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lvl="1" algn="just"/>
            <a:r>
              <a:rPr lang="ru-RU" dirty="0" smtClean="0"/>
              <a:t>Внедрение метода проектов в воспитательный процесс обеспечивает у детей развитие любознательности, уверенности в себе, умения самостоятельно мыслить, фантазировать; помогает наполнить жизнь детей интересными делами, яркими впечатлениями, радостью творчества. Любая тема в проекте рассматривается всесторонне. Дети с удовольствием включаются в совместную деятельность, предлагают свои способы решения проблем. Знания , полученные таким способом, запоминаются надолго. Это происходит благодаря тому, что в проекте интегрируются различные образовательные области, виды детской деятельности, формы работы с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5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Тема проекта: «Лес. Дары леса»</a:t>
            </a:r>
            <a:br>
              <a:rPr lang="ru-RU" sz="3600" b="1" dirty="0" smtClean="0"/>
            </a:br>
            <a:r>
              <a:rPr lang="ru-RU" sz="3600" b="1" dirty="0" smtClean="0"/>
              <a:t>Название проекта: «Подарки </a:t>
            </a:r>
            <a:r>
              <a:rPr lang="ru-RU" sz="3600" b="1" dirty="0" err="1" smtClean="0"/>
              <a:t>Лесовичка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Цель: </a:t>
            </a:r>
            <a:r>
              <a:rPr lang="ru-RU" sz="1800" dirty="0" smtClean="0"/>
              <a:t>создание условий для формирования у детей представлений о лесе в процессе различных видов творческой и познавательной деятельности.</a:t>
            </a:r>
          </a:p>
          <a:p>
            <a:pPr algn="just"/>
            <a:r>
              <a:rPr lang="ru-RU" sz="1800" b="1" dirty="0" smtClean="0"/>
              <a:t>Задачи: 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Создать условия для уточнений представлений детей о значении леса в жизни людей.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Создать условия для развития поисковой активности детей в процессе формирования представлений о грибах и ягодах. Способствовать воспитанию бережного отношения к природе.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Способствовать формированию представлений о порядковых числительных, порядковом счете.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Способствовать приобщению детей к работе с природными материалами; развивать умение использовать в речи прилагательные, глаголы, предлоги, наречия.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Способствовать обеспечению условий для формирования культуры безопасной жизнедеятельности.</a:t>
            </a:r>
          </a:p>
          <a:p>
            <a:pPr marL="457200" indent="-457200" algn="just">
              <a:buAutoNum type="arabicPeriod"/>
            </a:pPr>
            <a:r>
              <a:rPr lang="ru-RU" sz="1800" dirty="0" smtClean="0"/>
              <a:t>Способствовать развитию эстетического восприятия окружающего мира.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2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Описание работы по проекту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В ходе работы над проектом с детьми проводилась ООД , велись различные беседы по теме проекта «Лес. Дары леса», такие как: «Лекарственные растения», «Чем отличаются садовые ягоды и лесные», «Есть полезные и ядовитые ягоды и грибы, чем они опасны и полезны», «Что можно приготовить из ягод», «О правилах безопасности в лесу».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	</a:t>
            </a:r>
            <a:r>
              <a:rPr lang="ru-RU" dirty="0" smtClean="0"/>
              <a:t>Так же проводились различные игры: «Съедобное - Несъедобное», «Лесные лабиринты», «Определи по запаху». Дидактические игры: «Вершки корешки», лото и домино «Ягода», «Чей листок?», «Назови гриб». Подвижные игры: «У медведя во бору», «По желанию», «Найди себе пару», «К названому дереву беги». Хакасская п/игра «</a:t>
            </a:r>
            <a:r>
              <a:rPr lang="ru-RU" dirty="0" err="1" smtClean="0"/>
              <a:t>Метжчек</a:t>
            </a:r>
            <a:r>
              <a:rPr lang="ru-RU" dirty="0" smtClean="0"/>
              <a:t>» (Жмурки). Сюжетно – ролевая игра «Печем пироги с ягодами».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	</a:t>
            </a:r>
            <a:r>
              <a:rPr lang="ru-RU" dirty="0" smtClean="0"/>
              <a:t>Из групповой мини библиотеки дети познакомились со сказками </a:t>
            </a:r>
            <a:r>
              <a:rPr lang="ru-RU" dirty="0" err="1" smtClean="0"/>
              <a:t>В.Катаева</a:t>
            </a:r>
            <a:r>
              <a:rPr lang="ru-RU" dirty="0" smtClean="0"/>
              <a:t> «Дудочка и кувшинчик», хакасской народной сказкой «Волшебное  озеро», загадками про ягоды и грибы. Дети сочиняли сказки «Кукольный театр».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В ходе работы родители  - дети: было предложено изготовить поделки в «Лес на подоконнике»; просмотр мультфильмов «Дудочка и кувшинчик», «Война грибов и ягод»; экскурсия в лес; фото презентации: «Грибное царство», «Лекарственные растения»,.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Заключительным этапом стала викторина «В гостях  у </a:t>
            </a:r>
            <a:r>
              <a:rPr lang="ru-RU" dirty="0" err="1"/>
              <a:t>Л</a:t>
            </a:r>
            <a:r>
              <a:rPr lang="ru-RU" dirty="0" err="1" smtClean="0"/>
              <a:t>есовичка</a:t>
            </a:r>
            <a:r>
              <a:rPr lang="ru-RU" dirty="0" smtClean="0"/>
              <a:t>».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8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ПК\Desktop\Новая папка (4)\DSC0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1" y="4221087"/>
            <a:ext cx="2757903" cy="20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691" y="116632"/>
            <a:ext cx="8949805" cy="66247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400" dirty="0" smtClean="0"/>
              <a:t>      Лес на подоконнике                                           Кукольный театр                            Д/игра «Дары леса»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Поделки «Жители леса»                   Продуктивная деятельность «Мои деревья»             Фото – презентация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    </a:t>
            </a:r>
          </a:p>
          <a:p>
            <a:pPr marL="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Наглядный материал                                 «Путешествуем по лесу»             ООД «Угощение для медведя»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ПК\Desktop\Новая папка (4)\DSC01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2" y="18864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К\Desktop\Новая папка (4)\DSC01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03" y="2383188"/>
            <a:ext cx="1910622" cy="14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ПК\Desktop\Новая папка (4)\DSC01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5989"/>
            <a:ext cx="1906886" cy="14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Новая папка (4)\DSC01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3" y="2367877"/>
            <a:ext cx="2194909" cy="14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Новая папка (4)\DSC012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8640"/>
            <a:ext cx="24487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\Desktop\Новая папка (4)\DSC012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69" y="2367877"/>
            <a:ext cx="1890205" cy="14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Desktop\Новая папка (4)\DSC0126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6"/>
          <a:stretch/>
        </p:blipFill>
        <p:spPr bwMode="auto">
          <a:xfrm>
            <a:off x="162502" y="188640"/>
            <a:ext cx="2757903" cy="180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К\Desktop\Новая папка (4)\DSC012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92" y="4205940"/>
            <a:ext cx="2753265" cy="20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К\Desktop\Новая папка (4)\DSC0127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63" y="4221087"/>
            <a:ext cx="2717074" cy="20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Тема проекта: «Овощи»</a:t>
            </a:r>
            <a:br>
              <a:rPr lang="ru-RU" sz="3200" b="1" dirty="0" smtClean="0"/>
            </a:br>
            <a:r>
              <a:rPr lang="ru-RU" sz="3200" b="1" dirty="0" smtClean="0"/>
              <a:t>Название проекта: «Разноцветный огород»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Цель: </a:t>
            </a:r>
            <a:r>
              <a:rPr lang="ru-RU" sz="1800" dirty="0" smtClean="0"/>
              <a:t>создание условий для формирования у детей интереса к опытно-исследовательской деятельности в процессе выращивания овощей в комнатных условиях.</a:t>
            </a:r>
          </a:p>
          <a:p>
            <a:pPr algn="just"/>
            <a:r>
              <a:rPr lang="ru-RU" sz="1800" b="1" dirty="0" smtClean="0"/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Способствовать расширению знаний у детей об овощах, их выращиванию, полезных свойствах.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Способствовать развитию свободного общения с взрослыми и детьми, активизации и пополнению активного и пассивного словаря.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Обеспечить условия для развития поисковой активности детей в процессе формирования представлений об объектах окружающего мира, о свойствах и отношениях объектов окружающего мира.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Создать условия для формирования первичных представлений о труде взрослых, с помощью посадки огорода на подоконнике.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Создать условия для формирования представлений о том, что множество(много) может состоять из разных по качеству элементов: предметов разного цвета, размера, формы.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15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Описание работы по проекту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	Прежде чем приступить к работе над проектов провелась работа по привлечению родителей по подготовке необходимых атрибут и материалов. Все организованные образовательные события проводились с участием мультяшного персонажа </a:t>
            </a:r>
            <a:r>
              <a:rPr lang="ru-RU" sz="1800" dirty="0" err="1" smtClean="0"/>
              <a:t>Лунтика</a:t>
            </a:r>
            <a:r>
              <a:rPr lang="ru-RU" sz="1800" dirty="0" smtClean="0"/>
              <a:t>. Была разработана ООД  по темам: «Свекла, лук и шпинат, будет вкусный наш салат», «Сто одежек и все без застежек» (рассматривание овощей), «Раз, два не зевай, а в корзину полезай» (количественный счет), «Дары осени» (рисование), «Овощи для магазина» (лепка).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процессе работы над проектом дети были увлечены и игровой деятельностью. Дидактические игры: «Чудесный мешочек», «Что можно приготовить из овощей?», «Съедобное-несъедобное», «Угадай на вкус», «Четвертый лишний», «Составь картинку», «Вершки - корешки», «Мамины помощники». Хороводная игра «Есть у нас огород». 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Совместно с родителями: </a:t>
            </a:r>
            <a:r>
              <a:rPr lang="ru-RU" sz="1800" dirty="0"/>
              <a:t>Д</a:t>
            </a:r>
            <a:r>
              <a:rPr lang="ru-RU" sz="1800" dirty="0" smtClean="0"/>
              <a:t>ети поделились и рассказали о своем любимом овоще из огорода, что позволило организовать выставку «Что нам осень подарила?». Нашли и заучили загадки и стихи о овощах. Организовывали экскурсию на овощной рынок, совместную трудовую деятельность «Собираем урожай».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Из прочитанной художественной литературы детям понравились: сказка «Пых», стихотворение </a:t>
            </a:r>
            <a:r>
              <a:rPr lang="ru-RU" sz="1800" dirty="0" err="1" smtClean="0"/>
              <a:t>В.Коркина</a:t>
            </a:r>
            <a:r>
              <a:rPr lang="ru-RU" sz="1800" dirty="0" smtClean="0"/>
              <a:t> «Что растет на нашей грядке», хакасская сказка «Сам погибай, а товарища выручай». А так же просмотр видео-фильмов «Времена года. Хакассия».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0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Посадка </a:t>
            </a:r>
            <a:r>
              <a:rPr lang="ru-RU" sz="1800" dirty="0"/>
              <a:t>огорода на подоконнике проводилась, </a:t>
            </a:r>
            <a:r>
              <a:rPr lang="ru-RU" sz="1800" dirty="0" smtClean="0"/>
              <a:t>как </a:t>
            </a:r>
            <a:r>
              <a:rPr lang="ru-RU" sz="1800" dirty="0"/>
              <a:t>игровые упражнения «Что за чем?», «От семян к урожаю».</a:t>
            </a:r>
          </a:p>
          <a:p>
            <a:pPr marL="0" indent="0" algn="just">
              <a:buNone/>
            </a:pPr>
            <a:r>
              <a:rPr lang="ru-RU" sz="1800" dirty="0"/>
              <a:t>	 На заключительном этапе для родителей был </a:t>
            </a:r>
            <a:r>
              <a:rPr lang="ru-RU" sz="1800" dirty="0" smtClean="0"/>
              <a:t>организованна </a:t>
            </a:r>
            <a:r>
              <a:rPr lang="ru-RU" sz="1800" dirty="0"/>
              <a:t>показ театрализованного представления из детских импровизаций: «Разноцветный огород</a:t>
            </a:r>
            <a:r>
              <a:rPr lang="ru-RU" sz="1800" dirty="0" smtClean="0"/>
              <a:t>».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Опытно-исследовательская </a:t>
            </a:r>
            <a:r>
              <a:rPr lang="ru-RU" sz="1400" dirty="0" err="1" smtClean="0"/>
              <a:t>деят-ть</a:t>
            </a:r>
            <a:r>
              <a:rPr lang="ru-RU" sz="1400" dirty="0" smtClean="0"/>
              <a:t>                     </a:t>
            </a:r>
            <a:r>
              <a:rPr lang="ru-RU" sz="1400" dirty="0"/>
              <a:t>С</a:t>
            </a:r>
            <a:r>
              <a:rPr lang="ru-RU" sz="1400" dirty="0" smtClean="0"/>
              <a:t>адим огород                                      Ухаживаем за огородом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Готовим салат                                   Огород на подоконнике                              Детские </a:t>
            </a:r>
            <a:r>
              <a:rPr lang="ru-RU" sz="1400" dirty="0" err="1" smtClean="0"/>
              <a:t>импровизиции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 descr="C:\Users\ПК\Desktop\Новая папка (4)\DSC01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" y="2231473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Новая папка (4)\DSC01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72" y="2254934"/>
            <a:ext cx="2387755" cy="17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Новая папка (4)\DSC01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54934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Новая папка (4)\DSC01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1" y="4335404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Новая папка (4)\DSC01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1" y="4335404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К\Desktop\Новая папка (4)\DSC012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6"/>
          <a:stretch/>
        </p:blipFill>
        <p:spPr bwMode="auto">
          <a:xfrm>
            <a:off x="3098149" y="4335404"/>
            <a:ext cx="3014799" cy="17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Тема проекта: «Красная книга»</a:t>
            </a:r>
            <a:br>
              <a:rPr lang="ru-RU" sz="2800" b="1" dirty="0" smtClean="0"/>
            </a:br>
            <a:r>
              <a:rPr lang="ru-RU" sz="2800" b="1" dirty="0" smtClean="0"/>
              <a:t>Название проекта: «Дикие животные занесенные в Красную книгу»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Цель: </a:t>
            </a:r>
            <a:r>
              <a:rPr lang="ru-RU" sz="1800" dirty="0" smtClean="0"/>
              <a:t>Создание условий для формирования системы знаний о диких животных осенью, посредством развития познавательных и творческих способностей детей в процессе создания мини-энциклопедии «Моя Красная книга».</a:t>
            </a:r>
          </a:p>
          <a:p>
            <a:pPr algn="just"/>
            <a:r>
              <a:rPr lang="ru-RU" sz="1800" b="1" dirty="0" smtClean="0"/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Способствовать формированию представлений о диких животных лесов России и Хакассии, их образе жизни, питании, жилищах.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Способствовать развитию умений сравнивать предметы и объекты по внешним признакам; группировать; составлять целое из частей.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Развивать умение употреблять в речи простейшие виды сложносочиненных и сложноподчиненных предложений.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Создать условия для развития речевой активности, путем обогащения словаря именами существительными, прилагательными, глаголами.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Воспитывать заботливое отношение к животным.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Приучать детей взаимодействовать в коллективе, в общении со сверстниками </a:t>
            </a:r>
            <a:r>
              <a:rPr lang="ru-RU" sz="1800" smtClean="0"/>
              <a:t>и взрослыми.</a:t>
            </a:r>
            <a:endParaRPr lang="ru-RU" sz="1800" dirty="0" smtClean="0"/>
          </a:p>
          <a:p>
            <a:pPr marL="342900" indent="-342900" algn="just">
              <a:buAutoNum type="arabicPeriod"/>
            </a:pPr>
            <a:endParaRPr lang="ru-RU" sz="1800" dirty="0" smtClean="0"/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737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535</Words>
  <Application>Microsoft Office PowerPoint</Application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МБДОУ Подсинский детский сад «Радуга» Проектная деятельность в средней группе А «Муравьишки»</vt:lpstr>
      <vt:lpstr>Презентация PowerPoint</vt:lpstr>
      <vt:lpstr>Тема проекта: «Лес. Дары леса» Название проекта: «Подарки Лесовичка»</vt:lpstr>
      <vt:lpstr>Описание работы по проекту</vt:lpstr>
      <vt:lpstr>Презентация PowerPoint</vt:lpstr>
      <vt:lpstr>Тема проекта: «Овощи» Название проекта: «Разноцветный огород»</vt:lpstr>
      <vt:lpstr>Описание работы по проекту</vt:lpstr>
      <vt:lpstr>Презентация PowerPoint</vt:lpstr>
      <vt:lpstr>Тема проекта: «Красная книга» Название проекта: «Дикие животные занесенные в Красную книгу»</vt:lpstr>
      <vt:lpstr>Описание работы по проекту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44</cp:revision>
  <cp:lastPrinted>2017-10-16T16:21:00Z</cp:lastPrinted>
  <dcterms:created xsi:type="dcterms:W3CDTF">2017-10-15T02:53:52Z</dcterms:created>
  <dcterms:modified xsi:type="dcterms:W3CDTF">2017-10-16T16:25:00Z</dcterms:modified>
</cp:coreProperties>
</file>